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6"/>
  </p:notesMasterIdLst>
  <p:handoutMasterIdLst>
    <p:handoutMasterId r:id="rId7"/>
  </p:handoutMasterIdLst>
  <p:sldIdLst>
    <p:sldId id="256" r:id="rId5"/>
  </p:sldIdLst>
  <p:sldSz cx="32399288" cy="432006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DF8B"/>
    <a:srgbClr val="323320"/>
    <a:srgbClr val="88CFEB"/>
    <a:srgbClr val="B41961"/>
    <a:srgbClr val="01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03221D-C5CE-E04B-A7D9-243E3658C3C9}" v="8" dt="2025-04-09T13:04:47.7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5122"/>
    <p:restoredTop sz="94692"/>
  </p:normalViewPr>
  <p:slideViewPr>
    <p:cSldViewPr snapToGrid="0" snapToObjects="1">
      <p:cViewPr varScale="1">
        <p:scale>
          <a:sx n="39" d="100"/>
          <a:sy n="39" d="100"/>
        </p:scale>
        <p:origin x="2256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78" d="100"/>
          <a:sy n="178" d="100"/>
        </p:scale>
        <p:origin x="527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RNANDO LOPEZ-MITJAVILA LUQUE" userId="dabd5700-d01a-4e4d-91e5-7d018524f50c" providerId="ADAL" clId="{A50AE8EE-9890-2141-9067-8E1043E8CC7C}"/>
    <pc:docChg chg="custSel modSld modMainMaster">
      <pc:chgData name="FERNANDO LOPEZ-MITJAVILA LUQUE" userId="dabd5700-d01a-4e4d-91e5-7d018524f50c" providerId="ADAL" clId="{A50AE8EE-9890-2141-9067-8E1043E8CC7C}" dt="2022-02-14T13:00:35.707" v="10" actId="207"/>
      <pc:docMkLst>
        <pc:docMk/>
      </pc:docMkLst>
      <pc:sldChg chg="addSp delSp modSp mod">
        <pc:chgData name="FERNANDO LOPEZ-MITJAVILA LUQUE" userId="dabd5700-d01a-4e4d-91e5-7d018524f50c" providerId="ADAL" clId="{A50AE8EE-9890-2141-9067-8E1043E8CC7C}" dt="2022-02-14T13:00:35.707" v="10" actId="207"/>
        <pc:sldMkLst>
          <pc:docMk/>
          <pc:sldMk cId="2972453457" sldId="256"/>
        </pc:sldMkLst>
      </pc:sldChg>
      <pc:sldMasterChg chg="addSp delSp modSp mod modSldLayout">
        <pc:chgData name="FERNANDO LOPEZ-MITJAVILA LUQUE" userId="dabd5700-d01a-4e4d-91e5-7d018524f50c" providerId="ADAL" clId="{A50AE8EE-9890-2141-9067-8E1043E8CC7C}" dt="2022-02-14T13:00:01.078" v="7" actId="27614"/>
        <pc:sldMasterMkLst>
          <pc:docMk/>
          <pc:sldMasterMk cId="449152947" sldId="2147483660"/>
        </pc:sldMasterMkLst>
        <pc:sldLayoutChg chg="delSp modSp mod">
          <pc:chgData name="FERNANDO LOPEZ-MITJAVILA LUQUE" userId="dabd5700-d01a-4e4d-91e5-7d018524f50c" providerId="ADAL" clId="{A50AE8EE-9890-2141-9067-8E1043E8CC7C}" dt="2022-02-14T12:59:41.740" v="3" actId="478"/>
          <pc:sldLayoutMkLst>
            <pc:docMk/>
            <pc:sldMasterMk cId="449152947" sldId="2147483660"/>
            <pc:sldLayoutMk cId="2218794804" sldId="2147483661"/>
          </pc:sldLayoutMkLst>
        </pc:sldLayoutChg>
      </pc:sldMasterChg>
    </pc:docChg>
  </pc:docChgLst>
  <pc:docChgLst>
    <pc:chgData name="REBECA FERNANDEZ MORENO" userId="cc657fda-8ae7-4188-ad0b-9da89ef8c788" providerId="ADAL" clId="{5C7AD578-0287-F446-BDB3-B8E780CA93A0}"/>
    <pc:docChg chg="custSel modMainMaster">
      <pc:chgData name="REBECA FERNANDEZ MORENO" userId="cc657fda-8ae7-4188-ad0b-9da89ef8c788" providerId="ADAL" clId="{5C7AD578-0287-F446-BDB3-B8E780CA93A0}" dt="2024-02-16T14:05:43.217" v="4" actId="14100"/>
      <pc:docMkLst>
        <pc:docMk/>
      </pc:docMkLst>
      <pc:sldMasterChg chg="addSp delSp modSp mod">
        <pc:chgData name="REBECA FERNANDEZ MORENO" userId="cc657fda-8ae7-4188-ad0b-9da89ef8c788" providerId="ADAL" clId="{5C7AD578-0287-F446-BDB3-B8E780CA93A0}" dt="2024-02-16T14:05:43.217" v="4" actId="14100"/>
        <pc:sldMasterMkLst>
          <pc:docMk/>
          <pc:sldMasterMk cId="449152947" sldId="2147483660"/>
        </pc:sldMasterMkLst>
      </pc:sldMasterChg>
    </pc:docChg>
  </pc:docChgLst>
  <pc:docChgLst>
    <pc:chgData name="IRENE REVIEJO GARCIA" userId="d712ca7b-52f6-4e71-bb7e-9ee33ab52834" providerId="ADAL" clId="{69716CD3-6C20-CA49-8751-0B6F975E6775}"/>
    <pc:docChg chg="custSel modSld modMainMaster">
      <pc:chgData name="IRENE REVIEJO GARCIA" userId="d712ca7b-52f6-4e71-bb7e-9ee33ab52834" providerId="ADAL" clId="{69716CD3-6C20-CA49-8751-0B6F975E6775}" dt="2025-03-25T11:19:25.524" v="98" actId="1036"/>
      <pc:docMkLst>
        <pc:docMk/>
      </pc:docMkLst>
      <pc:sldChg chg="modSp mod">
        <pc:chgData name="IRENE REVIEJO GARCIA" userId="d712ca7b-52f6-4e71-bb7e-9ee33ab52834" providerId="ADAL" clId="{69716CD3-6C20-CA49-8751-0B6F975E6775}" dt="2025-03-25T11:19:25.524" v="98" actId="1036"/>
        <pc:sldMkLst>
          <pc:docMk/>
          <pc:sldMk cId="2972453457" sldId="256"/>
        </pc:sldMkLst>
        <pc:spChg chg="mod">
          <ac:chgData name="IRENE REVIEJO GARCIA" userId="d712ca7b-52f6-4e71-bb7e-9ee33ab52834" providerId="ADAL" clId="{69716CD3-6C20-CA49-8751-0B6F975E6775}" dt="2025-03-25T11:19:25.524" v="98" actId="1036"/>
          <ac:spMkLst>
            <pc:docMk/>
            <pc:sldMk cId="2972453457" sldId="256"/>
            <ac:spMk id="7" creationId="{A29DB841-3925-461F-8550-D5F654C2B384}"/>
          </ac:spMkLst>
        </pc:spChg>
        <pc:spChg chg="mod">
          <ac:chgData name="IRENE REVIEJO GARCIA" userId="d712ca7b-52f6-4e71-bb7e-9ee33ab52834" providerId="ADAL" clId="{69716CD3-6C20-CA49-8751-0B6F975E6775}" dt="2025-03-25T11:19:13.682" v="92" actId="255"/>
          <ac:spMkLst>
            <pc:docMk/>
            <pc:sldMk cId="2972453457" sldId="256"/>
            <ac:spMk id="8" creationId="{75B5DC82-D39B-4C87-A361-209DF21A709F}"/>
          </ac:spMkLst>
        </pc:spChg>
      </pc:sldChg>
      <pc:sldMasterChg chg="addSp delSp modSp mod">
        <pc:chgData name="IRENE REVIEJO GARCIA" userId="d712ca7b-52f6-4e71-bb7e-9ee33ab52834" providerId="ADAL" clId="{69716CD3-6C20-CA49-8751-0B6F975E6775}" dt="2025-03-25T11:13:07.163" v="89" actId="14100"/>
        <pc:sldMasterMkLst>
          <pc:docMk/>
          <pc:sldMasterMk cId="449152947" sldId="2147483660"/>
        </pc:sldMasterMkLst>
      </pc:sldMasterChg>
    </pc:docChg>
  </pc:docChgLst>
  <pc:docChgLst>
    <pc:chgData name="IRENE REVIEJO GARCIA" userId="d712ca7b-52f6-4e71-bb7e-9ee33ab52834" providerId="ADAL" clId="{CD03221D-C5CE-E04B-A7D9-243E3658C3C9}"/>
    <pc:docChg chg="custSel modSld modMainMaster">
      <pc:chgData name="IRENE REVIEJO GARCIA" userId="d712ca7b-52f6-4e71-bb7e-9ee33ab52834" providerId="ADAL" clId="{CD03221D-C5CE-E04B-A7D9-243E3658C3C9}" dt="2025-04-09T13:04:52.718" v="26" actId="14100"/>
      <pc:docMkLst>
        <pc:docMk/>
      </pc:docMkLst>
      <pc:sldChg chg="modSp mod">
        <pc:chgData name="IRENE REVIEJO GARCIA" userId="d712ca7b-52f6-4e71-bb7e-9ee33ab52834" providerId="ADAL" clId="{CD03221D-C5CE-E04B-A7D9-243E3658C3C9}" dt="2025-04-09T13:03:17.756" v="20" actId="20577"/>
        <pc:sldMkLst>
          <pc:docMk/>
          <pc:sldMk cId="2972453457" sldId="256"/>
        </pc:sldMkLst>
        <pc:spChg chg="mod">
          <ac:chgData name="IRENE REVIEJO GARCIA" userId="d712ca7b-52f6-4e71-bb7e-9ee33ab52834" providerId="ADAL" clId="{CD03221D-C5CE-E04B-A7D9-243E3658C3C9}" dt="2025-04-09T13:03:12.571" v="19" actId="1076"/>
          <ac:spMkLst>
            <pc:docMk/>
            <pc:sldMk cId="2972453457" sldId="256"/>
            <ac:spMk id="7" creationId="{A29DB841-3925-461F-8550-D5F654C2B384}"/>
          </ac:spMkLst>
        </pc:spChg>
        <pc:spChg chg="mod">
          <ac:chgData name="IRENE REVIEJO GARCIA" userId="d712ca7b-52f6-4e71-bb7e-9ee33ab52834" providerId="ADAL" clId="{CD03221D-C5CE-E04B-A7D9-243E3658C3C9}" dt="2025-04-09T13:03:17.756" v="20" actId="20577"/>
          <ac:spMkLst>
            <pc:docMk/>
            <pc:sldMk cId="2972453457" sldId="256"/>
            <ac:spMk id="8" creationId="{75B5DC82-D39B-4C87-A361-209DF21A709F}"/>
          </ac:spMkLst>
        </pc:spChg>
      </pc:sldChg>
      <pc:sldMasterChg chg="addSp delSp modSp mod">
        <pc:chgData name="IRENE REVIEJO GARCIA" userId="d712ca7b-52f6-4e71-bb7e-9ee33ab52834" providerId="ADAL" clId="{CD03221D-C5CE-E04B-A7D9-243E3658C3C9}" dt="2025-04-09T13:04:52.718" v="26" actId="14100"/>
        <pc:sldMasterMkLst>
          <pc:docMk/>
          <pc:sldMasterMk cId="449152947" sldId="2147483660"/>
        </pc:sldMasterMkLst>
        <pc:picChg chg="add del mod">
          <ac:chgData name="IRENE REVIEJO GARCIA" userId="d712ca7b-52f6-4e71-bb7e-9ee33ab52834" providerId="ADAL" clId="{CD03221D-C5CE-E04B-A7D9-243E3658C3C9}" dt="2025-04-09T13:01:38.104" v="7" actId="478"/>
          <ac:picMkLst>
            <pc:docMk/>
            <pc:sldMasterMk cId="449152947" sldId="2147483660"/>
            <ac:picMk id="3" creationId="{C14C00AD-FFC1-5DB8-2BFC-F9A56C8F50E7}"/>
          </ac:picMkLst>
        </pc:picChg>
        <pc:picChg chg="del mod">
          <ac:chgData name="IRENE REVIEJO GARCIA" userId="d712ca7b-52f6-4e71-bb7e-9ee33ab52834" providerId="ADAL" clId="{CD03221D-C5CE-E04B-A7D9-243E3658C3C9}" dt="2025-04-09T12:59:53.881" v="1" actId="478"/>
          <ac:picMkLst>
            <pc:docMk/>
            <pc:sldMasterMk cId="449152947" sldId="2147483660"/>
            <ac:picMk id="4" creationId="{42D2C1CE-767F-F232-84E5-3776DDD34611}"/>
          </ac:picMkLst>
        </pc:picChg>
        <pc:picChg chg="add del mod">
          <ac:chgData name="IRENE REVIEJO GARCIA" userId="d712ca7b-52f6-4e71-bb7e-9ee33ab52834" providerId="ADAL" clId="{CD03221D-C5CE-E04B-A7D9-243E3658C3C9}" dt="2025-04-09T13:02:40.792" v="13" actId="478"/>
          <ac:picMkLst>
            <pc:docMk/>
            <pc:sldMasterMk cId="449152947" sldId="2147483660"/>
            <ac:picMk id="6" creationId="{0BE33713-E3FD-6F27-3450-796809FA77BD}"/>
          </ac:picMkLst>
        </pc:picChg>
        <pc:picChg chg="add del mod">
          <ac:chgData name="IRENE REVIEJO GARCIA" userId="d712ca7b-52f6-4e71-bb7e-9ee33ab52834" providerId="ADAL" clId="{CD03221D-C5CE-E04B-A7D9-243E3658C3C9}" dt="2025-04-09T13:04:40.402" v="21" actId="478"/>
          <ac:picMkLst>
            <pc:docMk/>
            <pc:sldMasterMk cId="449152947" sldId="2147483660"/>
            <ac:picMk id="8" creationId="{89D0F333-45BF-D908-9C32-A12593F0EC8E}"/>
          </ac:picMkLst>
        </pc:picChg>
        <pc:picChg chg="add mod">
          <ac:chgData name="IRENE REVIEJO GARCIA" userId="d712ca7b-52f6-4e71-bb7e-9ee33ab52834" providerId="ADAL" clId="{CD03221D-C5CE-E04B-A7D9-243E3658C3C9}" dt="2025-04-09T13:04:52.718" v="26" actId="14100"/>
          <ac:picMkLst>
            <pc:docMk/>
            <pc:sldMasterMk cId="449152947" sldId="2147483660"/>
            <ac:picMk id="10" creationId="{D41793E8-BE3A-4D7B-22F9-17AD565EF80D}"/>
          </ac:picMkLst>
        </pc:picChg>
      </pc:sldMasterChg>
    </pc:docChg>
  </pc:docChgLst>
  <pc:docChgLst>
    <pc:chgData name="IRENE REVIEJO GARCIA" userId="d712ca7b-52f6-4e71-bb7e-9ee33ab52834" providerId="ADAL" clId="{75A2D693-BE1E-F24E-85B4-E5EE7F41B360}"/>
    <pc:docChg chg="custSel modSld modMainMaster">
      <pc:chgData name="IRENE REVIEJO GARCIA" userId="d712ca7b-52f6-4e71-bb7e-9ee33ab52834" providerId="ADAL" clId="{75A2D693-BE1E-F24E-85B4-E5EE7F41B360}" dt="2025-04-01T15:42:58.826" v="22" actId="14100"/>
      <pc:docMkLst>
        <pc:docMk/>
      </pc:docMkLst>
      <pc:sldChg chg="modSp mod">
        <pc:chgData name="IRENE REVIEJO GARCIA" userId="d712ca7b-52f6-4e71-bb7e-9ee33ab52834" providerId="ADAL" clId="{75A2D693-BE1E-F24E-85B4-E5EE7F41B360}" dt="2025-04-01T15:42:58.826" v="22" actId="14100"/>
        <pc:sldMkLst>
          <pc:docMk/>
          <pc:sldMk cId="2972453457" sldId="256"/>
        </pc:sldMkLst>
        <pc:spChg chg="mod">
          <ac:chgData name="IRENE REVIEJO GARCIA" userId="d712ca7b-52f6-4e71-bb7e-9ee33ab52834" providerId="ADAL" clId="{75A2D693-BE1E-F24E-85B4-E5EE7F41B360}" dt="2025-04-01T15:42:58.826" v="22" actId="14100"/>
          <ac:spMkLst>
            <pc:docMk/>
            <pc:sldMk cId="2972453457" sldId="256"/>
            <ac:spMk id="7" creationId="{A29DB841-3925-461F-8550-D5F654C2B384}"/>
          </ac:spMkLst>
        </pc:spChg>
        <pc:spChg chg="mod">
          <ac:chgData name="IRENE REVIEJO GARCIA" userId="d712ca7b-52f6-4e71-bb7e-9ee33ab52834" providerId="ADAL" clId="{75A2D693-BE1E-F24E-85B4-E5EE7F41B360}" dt="2025-04-01T15:42:54.353" v="21" actId="14100"/>
          <ac:spMkLst>
            <pc:docMk/>
            <pc:sldMk cId="2972453457" sldId="256"/>
            <ac:spMk id="8" creationId="{75B5DC82-D39B-4C87-A361-209DF21A709F}"/>
          </ac:spMkLst>
        </pc:spChg>
      </pc:sldChg>
      <pc:sldMasterChg chg="addSp delSp modSp mod">
        <pc:chgData name="IRENE REVIEJO GARCIA" userId="d712ca7b-52f6-4e71-bb7e-9ee33ab52834" providerId="ADAL" clId="{75A2D693-BE1E-F24E-85B4-E5EE7F41B360}" dt="2025-04-01T15:41:42.160" v="5" actId="14100"/>
        <pc:sldMasterMkLst>
          <pc:docMk/>
          <pc:sldMasterMk cId="449152947" sldId="2147483660"/>
        </pc:sldMasterMkLst>
      </pc:sldMasterChg>
    </pc:docChg>
  </pc:docChgLst>
  <pc:docChgLst>
    <pc:chgData name="IRENE REVIEJO GARCIA" userId="d712ca7b-52f6-4e71-bb7e-9ee33ab52834" providerId="ADAL" clId="{4BBB22CF-14E2-9A41-B9A2-86EE87917724}"/>
    <pc:docChg chg="custSel modSld modMainMaster">
      <pc:chgData name="IRENE REVIEJO GARCIA" userId="d712ca7b-52f6-4e71-bb7e-9ee33ab52834" providerId="ADAL" clId="{4BBB22CF-14E2-9A41-B9A2-86EE87917724}" dt="2025-03-20T10:55:16.577" v="26" actId="1036"/>
      <pc:docMkLst>
        <pc:docMk/>
      </pc:docMkLst>
      <pc:sldChg chg="modSp mod">
        <pc:chgData name="IRENE REVIEJO GARCIA" userId="d712ca7b-52f6-4e71-bb7e-9ee33ab52834" providerId="ADAL" clId="{4BBB22CF-14E2-9A41-B9A2-86EE87917724}" dt="2025-03-20T10:55:16.577" v="26" actId="1036"/>
        <pc:sldMkLst>
          <pc:docMk/>
          <pc:sldMk cId="2972453457" sldId="256"/>
        </pc:sldMkLst>
        <pc:spChg chg="mod">
          <ac:chgData name="IRENE REVIEJO GARCIA" userId="d712ca7b-52f6-4e71-bb7e-9ee33ab52834" providerId="ADAL" clId="{4BBB22CF-14E2-9A41-B9A2-86EE87917724}" dt="2025-03-20T10:55:16.577" v="26" actId="1036"/>
          <ac:spMkLst>
            <pc:docMk/>
            <pc:sldMk cId="2972453457" sldId="256"/>
            <ac:spMk id="7" creationId="{A29DB841-3925-461F-8550-D5F654C2B384}"/>
          </ac:spMkLst>
        </pc:spChg>
        <pc:spChg chg="mod">
          <ac:chgData name="IRENE REVIEJO GARCIA" userId="d712ca7b-52f6-4e71-bb7e-9ee33ab52834" providerId="ADAL" clId="{4BBB22CF-14E2-9A41-B9A2-86EE87917724}" dt="2025-03-20T10:55:16.577" v="26" actId="1036"/>
          <ac:spMkLst>
            <pc:docMk/>
            <pc:sldMk cId="2972453457" sldId="256"/>
            <ac:spMk id="8" creationId="{75B5DC82-D39B-4C87-A361-209DF21A709F}"/>
          </ac:spMkLst>
        </pc:spChg>
      </pc:sldChg>
      <pc:sldMasterChg chg="addSp delSp modSp mod">
        <pc:chgData name="IRENE REVIEJO GARCIA" userId="d712ca7b-52f6-4e71-bb7e-9ee33ab52834" providerId="ADAL" clId="{4BBB22CF-14E2-9A41-B9A2-86EE87917724}" dt="2025-03-20T10:53:49.987" v="14" actId="14100"/>
        <pc:sldMasterMkLst>
          <pc:docMk/>
          <pc:sldMasterMk cId="449152947" sldId="2147483660"/>
        </pc:sldMasterMkLst>
      </pc:sldMasterChg>
    </pc:docChg>
  </pc:docChgLst>
  <pc:docChgLst>
    <pc:chgData name="IRENE REVIEJO GARCIA" userId="d712ca7b-52f6-4e71-bb7e-9ee33ab52834" providerId="ADAL" clId="{2E24F68E-10E3-DA4A-BB4F-22CA70F00573}"/>
    <pc:docChg chg="undo custSel modSld modMainMaster">
      <pc:chgData name="IRENE REVIEJO GARCIA" userId="d712ca7b-52f6-4e71-bb7e-9ee33ab52834" providerId="ADAL" clId="{2E24F68E-10E3-DA4A-BB4F-22CA70F00573}" dt="2025-04-08T11:32:53.930" v="17" actId="14100"/>
      <pc:docMkLst>
        <pc:docMk/>
      </pc:docMkLst>
      <pc:sldChg chg="modSp mod">
        <pc:chgData name="IRENE REVIEJO GARCIA" userId="d712ca7b-52f6-4e71-bb7e-9ee33ab52834" providerId="ADAL" clId="{2E24F68E-10E3-DA4A-BB4F-22CA70F00573}" dt="2025-04-08T11:32:53.930" v="17" actId="14100"/>
        <pc:sldMkLst>
          <pc:docMk/>
          <pc:sldMk cId="2972453457" sldId="256"/>
        </pc:sldMkLst>
        <pc:spChg chg="mod">
          <ac:chgData name="IRENE REVIEJO GARCIA" userId="d712ca7b-52f6-4e71-bb7e-9ee33ab52834" providerId="ADAL" clId="{2E24F68E-10E3-DA4A-BB4F-22CA70F00573}" dt="2025-04-08T11:32:53.930" v="17" actId="14100"/>
          <ac:spMkLst>
            <pc:docMk/>
            <pc:sldMk cId="2972453457" sldId="256"/>
            <ac:spMk id="7" creationId="{A29DB841-3925-461F-8550-D5F654C2B384}"/>
          </ac:spMkLst>
        </pc:spChg>
        <pc:spChg chg="mod">
          <ac:chgData name="IRENE REVIEJO GARCIA" userId="d712ca7b-52f6-4e71-bb7e-9ee33ab52834" providerId="ADAL" clId="{2E24F68E-10E3-DA4A-BB4F-22CA70F00573}" dt="2025-04-08T11:32:50.548" v="16" actId="14100"/>
          <ac:spMkLst>
            <pc:docMk/>
            <pc:sldMk cId="2972453457" sldId="256"/>
            <ac:spMk id="8" creationId="{75B5DC82-D39B-4C87-A361-209DF21A709F}"/>
          </ac:spMkLst>
        </pc:spChg>
      </pc:sldChg>
      <pc:sldMasterChg chg="addSp delSp modSp mod">
        <pc:chgData name="IRENE REVIEJO GARCIA" userId="d712ca7b-52f6-4e71-bb7e-9ee33ab52834" providerId="ADAL" clId="{2E24F68E-10E3-DA4A-BB4F-22CA70F00573}" dt="2025-04-08T11:31:46.513" v="8" actId="14100"/>
        <pc:sldMasterMkLst>
          <pc:docMk/>
          <pc:sldMasterMk cId="449152947" sldId="2147483660"/>
        </pc:sldMasterMkLst>
        <pc:picChg chg="del mod">
          <ac:chgData name="IRENE REVIEJO GARCIA" userId="d712ca7b-52f6-4e71-bb7e-9ee33ab52834" providerId="ADAL" clId="{2E24F68E-10E3-DA4A-BB4F-22CA70F00573}" dt="2025-04-08T11:31:05.217" v="1" actId="478"/>
          <ac:picMkLst>
            <pc:docMk/>
            <pc:sldMasterMk cId="449152947" sldId="2147483660"/>
            <ac:picMk id="3" creationId="{7E2F764B-E02F-7109-2F21-437B32921B45}"/>
          </ac:picMkLst>
        </pc:picChg>
        <pc:picChg chg="add mod">
          <ac:chgData name="IRENE REVIEJO GARCIA" userId="d712ca7b-52f6-4e71-bb7e-9ee33ab52834" providerId="ADAL" clId="{2E24F68E-10E3-DA4A-BB4F-22CA70F00573}" dt="2025-04-08T11:31:46.513" v="8" actId="14100"/>
          <ac:picMkLst>
            <pc:docMk/>
            <pc:sldMasterMk cId="449152947" sldId="2147483660"/>
            <ac:picMk id="4" creationId="{42D2C1CE-767F-F232-84E5-3776DDD34611}"/>
          </ac:picMkLst>
        </pc:pic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148284B2-1DC3-A244-9228-B6AB8A0B9F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B13CA1E-AF87-5B4E-BDDF-50E154F3AA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0D2AE-F78D-1C46-9DB5-1D909BAD2157}" type="datetimeFigureOut">
              <a:rPr lang="es-ES_tradnl" smtClean="0"/>
              <a:t>9/4/25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590C516-BF14-154D-AD34-0ECCDA5173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9C64AAA-A47D-3542-8F46-24C7458BFB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0B5BFC-5019-CD46-9DC0-65B1B013E4E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988858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E0E61-CAAE-F246-AE19-67C7FA0A434C}" type="datetimeFigureOut">
              <a:rPr lang="es-ES" smtClean="0"/>
              <a:t>9/4/25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905668-3A97-BD44-8BE2-0B0E85B17B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2819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05668-3A97-BD44-8BE2-0B0E85B17B9C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5739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9947" y="7070108"/>
            <a:ext cx="27539395" cy="15040222"/>
          </a:xfrm>
          <a:prstGeom prst="rect">
            <a:avLst/>
          </a:prstGeom>
        </p:spPr>
        <p:txBody>
          <a:bodyPr anchor="b"/>
          <a:lstStyle>
            <a:lvl1pPr algn="ctr">
              <a:defRPr sz="2125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9911" y="22690338"/>
            <a:ext cx="24299466" cy="104301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504"/>
            </a:lvl1pPr>
            <a:lvl2pPr marL="1619951" indent="0" algn="ctr">
              <a:buNone/>
              <a:defRPr sz="7086"/>
            </a:lvl2pPr>
            <a:lvl3pPr marL="3239902" indent="0" algn="ctr">
              <a:buNone/>
              <a:defRPr sz="6378"/>
            </a:lvl3pPr>
            <a:lvl4pPr marL="4859853" indent="0" algn="ctr">
              <a:buNone/>
              <a:defRPr sz="5669"/>
            </a:lvl4pPr>
            <a:lvl5pPr marL="6479804" indent="0" algn="ctr">
              <a:buNone/>
              <a:defRPr sz="5669"/>
            </a:lvl5pPr>
            <a:lvl6pPr marL="8099755" indent="0" algn="ctr">
              <a:buNone/>
              <a:defRPr sz="5669"/>
            </a:lvl6pPr>
            <a:lvl7pPr marL="9719706" indent="0" algn="ctr">
              <a:buNone/>
              <a:defRPr sz="5669"/>
            </a:lvl7pPr>
            <a:lvl8pPr marL="11339657" indent="0" algn="ctr">
              <a:buNone/>
              <a:defRPr sz="5669"/>
            </a:lvl8pPr>
            <a:lvl9pPr marL="12959608" indent="0" algn="ctr">
              <a:buNone/>
              <a:defRPr sz="5669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</p:spPr>
        <p:txBody>
          <a:bodyPr/>
          <a:lstStyle/>
          <a:p>
            <a:fld id="{3BFB9EE4-0F45-9F4C-B06E-D9181F0EF981}" type="datetimeFigureOut">
              <a:rPr lang="es-ES_tradnl" smtClean="0"/>
              <a:t>9/4/25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</p:spPr>
        <p:txBody>
          <a:bodyPr/>
          <a:lstStyle/>
          <a:p>
            <a:fld id="{3C5DE821-1AFF-A949-AD4E-363CD3BCEC8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18794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451" y="2300044"/>
            <a:ext cx="27944386" cy="8350126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7451" y="11500170"/>
            <a:ext cx="27944386" cy="2741040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</p:spPr>
        <p:txBody>
          <a:bodyPr/>
          <a:lstStyle/>
          <a:p>
            <a:fld id="{3BFB9EE4-0F45-9F4C-B06E-D9181F0EF981}" type="datetimeFigureOut">
              <a:rPr lang="es-ES_tradnl" smtClean="0"/>
              <a:t>9/4/25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</p:spPr>
        <p:txBody>
          <a:bodyPr/>
          <a:lstStyle/>
          <a:p>
            <a:fld id="{3C5DE821-1AFF-A949-AD4E-363CD3BCEC8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91651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185742" y="2300034"/>
            <a:ext cx="6986096" cy="36610544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7453" y="2300034"/>
            <a:ext cx="20553298" cy="366105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</p:spPr>
        <p:txBody>
          <a:bodyPr/>
          <a:lstStyle/>
          <a:p>
            <a:fld id="{3BFB9EE4-0F45-9F4C-B06E-D9181F0EF981}" type="datetimeFigureOut">
              <a:rPr lang="es-ES_tradnl" smtClean="0"/>
              <a:t>9/4/25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</p:spPr>
        <p:txBody>
          <a:bodyPr/>
          <a:lstStyle/>
          <a:p>
            <a:fld id="{3C5DE821-1AFF-A949-AD4E-363CD3BCEC8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22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451" y="2300044"/>
            <a:ext cx="27944386" cy="8350126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451" y="11500170"/>
            <a:ext cx="27944386" cy="274104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</p:spPr>
        <p:txBody>
          <a:bodyPr/>
          <a:lstStyle/>
          <a:p>
            <a:fld id="{3BFB9EE4-0F45-9F4C-B06E-D9181F0EF981}" type="datetimeFigureOut">
              <a:rPr lang="es-ES_tradnl" smtClean="0"/>
              <a:t>9/4/25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</p:spPr>
        <p:txBody>
          <a:bodyPr/>
          <a:lstStyle/>
          <a:p>
            <a:fld id="{3C5DE821-1AFF-A949-AD4E-363CD3BCEC8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10963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578" y="10770172"/>
            <a:ext cx="27944386" cy="17970262"/>
          </a:xfrm>
          <a:prstGeom prst="rect">
            <a:avLst/>
          </a:prstGeom>
        </p:spPr>
        <p:txBody>
          <a:bodyPr anchor="b"/>
          <a:lstStyle>
            <a:lvl1pPr>
              <a:defRPr sz="2125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0578" y="28910440"/>
            <a:ext cx="27944386" cy="94501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504">
                <a:solidFill>
                  <a:schemeClr val="tx1"/>
                </a:solidFill>
              </a:defRPr>
            </a:lvl1pPr>
            <a:lvl2pPr marL="1619951" indent="0">
              <a:buNone/>
              <a:defRPr sz="7086">
                <a:solidFill>
                  <a:schemeClr val="tx1">
                    <a:tint val="75000"/>
                  </a:schemeClr>
                </a:solidFill>
              </a:defRPr>
            </a:lvl2pPr>
            <a:lvl3pPr marL="3239902" indent="0">
              <a:buNone/>
              <a:defRPr sz="6378">
                <a:solidFill>
                  <a:schemeClr val="tx1">
                    <a:tint val="75000"/>
                  </a:schemeClr>
                </a:solidFill>
              </a:defRPr>
            </a:lvl3pPr>
            <a:lvl4pPr marL="4859853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4pPr>
            <a:lvl5pPr marL="6479804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5pPr>
            <a:lvl6pPr marL="8099755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6pPr>
            <a:lvl7pPr marL="9719706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7pPr>
            <a:lvl8pPr marL="11339657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8pPr>
            <a:lvl9pPr marL="12959608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</p:spPr>
        <p:txBody>
          <a:bodyPr/>
          <a:lstStyle/>
          <a:p>
            <a:fld id="{3BFB9EE4-0F45-9F4C-B06E-D9181F0EF981}" type="datetimeFigureOut">
              <a:rPr lang="es-ES_tradnl" smtClean="0"/>
              <a:t>9/4/25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</p:spPr>
        <p:txBody>
          <a:bodyPr/>
          <a:lstStyle/>
          <a:p>
            <a:fld id="{3C5DE821-1AFF-A949-AD4E-363CD3BCEC8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54613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451" y="2300044"/>
            <a:ext cx="27944386" cy="8350126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7451" y="11500170"/>
            <a:ext cx="13769697" cy="274104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02140" y="11500170"/>
            <a:ext cx="13769697" cy="274104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</p:spPr>
        <p:txBody>
          <a:bodyPr/>
          <a:lstStyle/>
          <a:p>
            <a:fld id="{3BFB9EE4-0F45-9F4C-B06E-D9181F0EF981}" type="datetimeFigureOut">
              <a:rPr lang="es-ES_tradnl" smtClean="0"/>
              <a:t>9/4/25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</p:spPr>
        <p:txBody>
          <a:bodyPr/>
          <a:lstStyle/>
          <a:p>
            <a:fld id="{3C5DE821-1AFF-A949-AD4E-363CD3BCEC8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98283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300044"/>
            <a:ext cx="27944386" cy="8350126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675" y="10590160"/>
            <a:ext cx="13706415" cy="519007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675" y="15780233"/>
            <a:ext cx="13706415" cy="23210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402142" y="10590160"/>
            <a:ext cx="13773917" cy="519007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02142" y="15780233"/>
            <a:ext cx="13773917" cy="23210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</p:spPr>
        <p:txBody>
          <a:bodyPr/>
          <a:lstStyle/>
          <a:p>
            <a:fld id="{3BFB9EE4-0F45-9F4C-B06E-D9181F0EF981}" type="datetimeFigureOut">
              <a:rPr lang="es-ES_tradnl" smtClean="0"/>
              <a:t>9/4/25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</p:spPr>
        <p:txBody>
          <a:bodyPr/>
          <a:lstStyle/>
          <a:p>
            <a:fld id="{3C5DE821-1AFF-A949-AD4E-363CD3BCEC8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94827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451" y="2300044"/>
            <a:ext cx="27944386" cy="8350126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</p:spPr>
        <p:txBody>
          <a:bodyPr/>
          <a:lstStyle/>
          <a:p>
            <a:fld id="{3BFB9EE4-0F45-9F4C-B06E-D9181F0EF981}" type="datetimeFigureOut">
              <a:rPr lang="es-ES_tradnl" smtClean="0"/>
              <a:t>9/4/25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</p:spPr>
        <p:txBody>
          <a:bodyPr/>
          <a:lstStyle/>
          <a:p>
            <a:fld id="{3C5DE821-1AFF-A949-AD4E-363CD3BCEC8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93563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</p:spPr>
        <p:txBody>
          <a:bodyPr/>
          <a:lstStyle/>
          <a:p>
            <a:fld id="{3BFB9EE4-0F45-9F4C-B06E-D9181F0EF981}" type="datetimeFigureOut">
              <a:rPr lang="es-ES_tradnl" smtClean="0"/>
              <a:t>9/4/25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</p:spPr>
        <p:txBody>
          <a:bodyPr/>
          <a:lstStyle/>
          <a:p>
            <a:fld id="{3C5DE821-1AFF-A949-AD4E-363CD3BCEC8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79211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  <a:prstGeom prst="rect">
            <a:avLst/>
          </a:prstGeom>
        </p:spPr>
        <p:txBody>
          <a:bodyPr anchor="b"/>
          <a:lstStyle>
            <a:lvl1pPr>
              <a:defRPr sz="11338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3917" y="6220102"/>
            <a:ext cx="16402140" cy="30700453"/>
          </a:xfrm>
          <a:prstGeom prst="rect">
            <a:avLst/>
          </a:prstGeom>
        </p:spPr>
        <p:txBody>
          <a:bodyPr/>
          <a:lstStyle>
            <a:lvl1pPr>
              <a:defRPr sz="11338"/>
            </a:lvl1pPr>
            <a:lvl2pPr>
              <a:defRPr sz="9921"/>
            </a:lvl2pPr>
            <a:lvl3pPr>
              <a:defRPr sz="8504"/>
            </a:lvl3pPr>
            <a:lvl4pPr>
              <a:defRPr sz="7086"/>
            </a:lvl4pPr>
            <a:lvl5pPr>
              <a:defRPr sz="7086"/>
            </a:lvl5pPr>
            <a:lvl6pPr>
              <a:defRPr sz="7086"/>
            </a:lvl6pPr>
            <a:lvl7pPr>
              <a:defRPr sz="7086"/>
            </a:lvl7pPr>
            <a:lvl8pPr>
              <a:defRPr sz="7086"/>
            </a:lvl8pPr>
            <a:lvl9pPr>
              <a:defRPr sz="7086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</p:spPr>
        <p:txBody>
          <a:bodyPr/>
          <a:lstStyle/>
          <a:p>
            <a:fld id="{3BFB9EE4-0F45-9F4C-B06E-D9181F0EF981}" type="datetimeFigureOut">
              <a:rPr lang="es-ES_tradnl" smtClean="0"/>
              <a:t>9/4/25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</p:spPr>
        <p:txBody>
          <a:bodyPr/>
          <a:lstStyle/>
          <a:p>
            <a:fld id="{3C5DE821-1AFF-A949-AD4E-363CD3BCEC8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0814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  <a:prstGeom prst="rect">
            <a:avLst/>
          </a:prstGeom>
        </p:spPr>
        <p:txBody>
          <a:bodyPr anchor="b"/>
          <a:lstStyle>
            <a:lvl1pPr>
              <a:defRPr sz="11338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73917" y="6220102"/>
            <a:ext cx="16402140" cy="307004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1338"/>
            </a:lvl1pPr>
            <a:lvl2pPr marL="1619951" indent="0">
              <a:buNone/>
              <a:defRPr sz="9921"/>
            </a:lvl2pPr>
            <a:lvl3pPr marL="3239902" indent="0">
              <a:buNone/>
              <a:defRPr sz="8504"/>
            </a:lvl3pPr>
            <a:lvl4pPr marL="4859853" indent="0">
              <a:buNone/>
              <a:defRPr sz="7086"/>
            </a:lvl4pPr>
            <a:lvl5pPr marL="6479804" indent="0">
              <a:buNone/>
              <a:defRPr sz="7086"/>
            </a:lvl5pPr>
            <a:lvl6pPr marL="8099755" indent="0">
              <a:buNone/>
              <a:defRPr sz="7086"/>
            </a:lvl6pPr>
            <a:lvl7pPr marL="9719706" indent="0">
              <a:buNone/>
              <a:defRPr sz="7086"/>
            </a:lvl7pPr>
            <a:lvl8pPr marL="11339657" indent="0">
              <a:buNone/>
              <a:defRPr sz="7086"/>
            </a:lvl8pPr>
            <a:lvl9pPr marL="12959608" indent="0">
              <a:buNone/>
              <a:defRPr sz="7086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</p:spPr>
        <p:txBody>
          <a:bodyPr/>
          <a:lstStyle/>
          <a:p>
            <a:fld id="{3BFB9EE4-0F45-9F4C-B06E-D9181F0EF981}" type="datetimeFigureOut">
              <a:rPr lang="es-ES_tradnl" smtClean="0"/>
              <a:t>9/4/25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</p:spPr>
        <p:txBody>
          <a:bodyPr/>
          <a:lstStyle/>
          <a:p>
            <a:fld id="{3C5DE821-1AFF-A949-AD4E-363CD3BCEC8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25421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D41793E8-BE3A-4D7B-22F9-17AD565EF80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32399288" cy="4327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52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239902" rtl="0" eaLnBrk="1" latinLnBrk="0" hangingPunct="1">
        <a:lnSpc>
          <a:spcPct val="90000"/>
        </a:lnSpc>
        <a:spcBef>
          <a:spcPct val="0"/>
        </a:spcBef>
        <a:buNone/>
        <a:defRPr sz="155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09976" indent="-809976" algn="l" defTabSz="3239902" rtl="0" eaLnBrk="1" latinLnBrk="0" hangingPunct="1">
        <a:lnSpc>
          <a:spcPct val="90000"/>
        </a:lnSpc>
        <a:spcBef>
          <a:spcPts val="3543"/>
        </a:spcBef>
        <a:buFont typeface="Arial" panose="020B0604020202020204" pitchFamily="34" charset="0"/>
        <a:buChar char="•"/>
        <a:defRPr sz="9921" kern="1200">
          <a:solidFill>
            <a:schemeClr val="tx1"/>
          </a:solidFill>
          <a:latin typeface="+mn-lt"/>
          <a:ea typeface="+mn-ea"/>
          <a:cs typeface="+mn-cs"/>
        </a:defRPr>
      </a:lvl1pPr>
      <a:lvl2pPr marL="2429927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2pPr>
      <a:lvl3pPr marL="4049878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7086" kern="1200">
          <a:solidFill>
            <a:schemeClr val="tx1"/>
          </a:solidFill>
          <a:latin typeface="+mn-lt"/>
          <a:ea typeface="+mn-ea"/>
          <a:cs typeface="+mn-cs"/>
        </a:defRPr>
      </a:lvl3pPr>
      <a:lvl4pPr marL="5669829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7289780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909731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10529682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2149633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3769584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1pPr>
      <a:lvl2pPr marL="1619951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2pPr>
      <a:lvl3pPr marL="3239902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3pPr>
      <a:lvl4pPr marL="4859853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6479804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099755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9719706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1339657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2959608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ítulo 2">
            <a:extLst>
              <a:ext uri="{FF2B5EF4-FFF2-40B4-BE49-F238E27FC236}">
                <a16:creationId xmlns:a16="http://schemas.microsoft.com/office/drawing/2014/main" id="{A29DB841-3925-461F-8550-D5F654C2B3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85517" y="6276696"/>
            <a:ext cx="27301370" cy="646623"/>
          </a:xfrm>
        </p:spPr>
        <p:txBody>
          <a:bodyPr>
            <a:noAutofit/>
          </a:bodyPr>
          <a:lstStyle/>
          <a:p>
            <a:r>
              <a:rPr lang="es-ES" sz="6000" b="1" dirty="0">
                <a:solidFill>
                  <a:schemeClr val="bg2">
                    <a:lumMod val="50000"/>
                  </a:schemeClr>
                </a:solidFill>
                <a:latin typeface="Ubuntu" panose="020B0504030602030204" pitchFamily="34" charset="0"/>
                <a:ea typeface="UD Digi Kyokasho N-B" panose="020B0400000000000000" pitchFamily="34" charset="-128"/>
                <a:cs typeface="Arial" panose="020B0604020202020204" pitchFamily="34" charset="0"/>
              </a:rPr>
              <a:t>Título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75B5DC82-D39B-4C87-A361-209DF21A709F}"/>
              </a:ext>
            </a:extLst>
          </p:cNvPr>
          <p:cNvSpPr txBox="1">
            <a:spLocks/>
          </p:cNvSpPr>
          <p:nvPr/>
        </p:nvSpPr>
        <p:spPr>
          <a:xfrm>
            <a:off x="2185516" y="7372858"/>
            <a:ext cx="27301371" cy="646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3239902" rtl="0" eaLnBrk="1" latinLnBrk="0" hangingPunct="1">
              <a:lnSpc>
                <a:spcPct val="90000"/>
              </a:lnSpc>
              <a:spcBef>
                <a:spcPts val="3543"/>
              </a:spcBef>
              <a:buFont typeface="Arial" panose="020B0604020202020204" pitchFamily="34" charset="0"/>
              <a:buNone/>
              <a:defRPr sz="85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19951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7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39902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63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59853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79804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099755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719706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339657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959608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5400" dirty="0">
                <a:solidFill>
                  <a:srgbClr val="0070C0"/>
                </a:solidFill>
                <a:latin typeface="Ubuntu" panose="020B0504030602030204" pitchFamily="34" charset="0"/>
                <a:ea typeface="UD Digi Kyokasho N-B" panose="020B0400000000000000" pitchFamily="34" charset="-128"/>
                <a:cs typeface="Arial" panose="020B0604020202020204" pitchFamily="34" charset="0"/>
              </a:rPr>
              <a:t>Autor/es</a:t>
            </a:r>
            <a:r>
              <a:rPr lang="es-ES" sz="6000" b="1" dirty="0">
                <a:solidFill>
                  <a:srgbClr val="EADF8B"/>
                </a:solidFill>
                <a:latin typeface="Ubuntu" panose="020B0504030602030204" pitchFamily="34" charset="0"/>
                <a:ea typeface="UD Digi Kyokasho N-B" panose="020B0400000000000000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24534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9FCE94430F168479011414C72CAFC71" ma:contentTypeVersion="20" ma:contentTypeDescription="Crear nuevo documento." ma:contentTypeScope="" ma:versionID="55d45668c1cf5ace11bb6508294d9844">
  <xsd:schema xmlns:xsd="http://www.w3.org/2001/XMLSchema" xmlns:xs="http://www.w3.org/2001/XMLSchema" xmlns:p="http://schemas.microsoft.com/office/2006/metadata/properties" xmlns:ns2="b2b67c01-1d3d-40fe-811c-c9531339a22f" xmlns:ns3="ca06f759-6d45-4a98-a6ee-b78eb4a35d80" targetNamespace="http://schemas.microsoft.com/office/2006/metadata/properties" ma:root="true" ma:fieldsID="189195964da1a5309789512c631800d7" ns2:_="" ns3:_="">
    <xsd:import namespace="b2b67c01-1d3d-40fe-811c-c9531339a22f"/>
    <xsd:import namespace="ca06f759-6d45-4a98-a6ee-b78eb4a35d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ztop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b67c01-1d3d-40fe-811c-c9531339a2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ztop" ma:index="20" nillable="true" ma:displayName="Persona o grupo" ma:list="UserInfo" ma:internalName="ztop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Etiquetas de imagen" ma:readOnly="false" ma:fieldId="{5cf76f15-5ced-4ddc-b409-7134ff3c332f}" ma:taxonomyMulti="true" ma:sspId="92d9e965-4325-4025-902e-c30c63b079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06f759-6d45-4a98-a6ee-b78eb4a35d8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4ff9453a-e7dd-4f33-8273-5bcdae2cb4e5}" ma:internalName="TaxCatchAll" ma:showField="CatchAllData" ma:web="ca06f759-6d45-4a98-a6ee-b78eb4a35d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2b67c01-1d3d-40fe-811c-c9531339a22f">
      <Terms xmlns="http://schemas.microsoft.com/office/infopath/2007/PartnerControls"/>
    </lcf76f155ced4ddcb4097134ff3c332f>
    <TaxCatchAll xmlns="ca06f759-6d45-4a98-a6ee-b78eb4a35d80" xsi:nil="true"/>
    <ztop xmlns="b2b67c01-1d3d-40fe-811c-c9531339a22f">
      <UserInfo>
        <DisplayName/>
        <AccountId xsi:nil="true"/>
        <AccountType/>
      </UserInfo>
    </ztop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9D6B3C-E992-4562-A403-2674652EB84A}"/>
</file>

<file path=customXml/itemProps2.xml><?xml version="1.0" encoding="utf-8"?>
<ds:datastoreItem xmlns:ds="http://schemas.openxmlformats.org/officeDocument/2006/customXml" ds:itemID="{73B90DE3-CFD9-4CEB-8E64-7C7EBA22084C}">
  <ds:schemaRefs>
    <ds:schemaRef ds:uri="http://schemas.microsoft.com/office/2006/documentManagement/types"/>
    <ds:schemaRef ds:uri="http://schemas.microsoft.com/office/2006/metadata/properties"/>
    <ds:schemaRef ds:uri="5368a304-d57d-4ed9-a32c-012245118636"/>
    <ds:schemaRef ds:uri="http://schemas.openxmlformats.org/package/2006/metadata/core-properties"/>
    <ds:schemaRef ds:uri="http://www.w3.org/XML/1998/namespace"/>
    <ds:schemaRef ds:uri="http://purl.org/dc/dcmitype/"/>
    <ds:schemaRef ds:uri="http://purl.org/dc/terms/"/>
    <ds:schemaRef ds:uri="http://schemas.microsoft.com/office/infopath/2007/PartnerControls"/>
    <ds:schemaRef ds:uri="0b84dae5-6e9f-484b-911b-b3edb3bcf73a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A5C8D5B1-0066-4979-9673-F69C7816197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</TotalTime>
  <Words>5</Words>
  <Application>Microsoft Macintosh PowerPoint</Application>
  <PresentationFormat>Personalizado</PresentationFormat>
  <Paragraphs>3</Paragraphs>
  <Slides>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Ubuntu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 ANGELES PETKOVA SAIZ</dc:creator>
  <cp:lastModifiedBy>IRENE REVIEJO GARCIA</cp:lastModifiedBy>
  <cp:revision>5</cp:revision>
  <dcterms:created xsi:type="dcterms:W3CDTF">2022-02-08T13:45:04Z</dcterms:created>
  <dcterms:modified xsi:type="dcterms:W3CDTF">2025-04-09T13:05:00Z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0x01010029FCE94430F168479011414C72CAFC71</vt:lpwstr>
  </property>
  <property fmtid="{D5CDD505-2E9C-101B-9397-08002B2CF9AE}" pid="3" name="MediaServiceImageTags">
    <vt:lpwstr/>
  </property>
</Properties>
</file>