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DB5"/>
    <a:srgbClr val="EAD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F58A6-E3F6-1E49-B9B0-264468606503}" v="2" dt="2025-04-09T12:51:09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83"/>
  </p:normalViewPr>
  <p:slideViewPr>
    <p:cSldViewPr snapToGrid="0">
      <p:cViewPr varScale="1">
        <p:scale>
          <a:sx n="164" d="100"/>
          <a:sy n="164" d="100"/>
        </p:scale>
        <p:origin x="2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REVIEJO GARCIA" userId="d712ca7b-52f6-4e71-bb7e-9ee33ab52834" providerId="ADAL" clId="{9E986D56-D63B-5040-9ACA-8F63A55E2A5B}"/>
    <pc:docChg chg="custSel delSld modSld delMainMaster modMainMaster">
      <pc:chgData name="IRENE REVIEJO GARCIA" userId="d712ca7b-52f6-4e71-bb7e-9ee33ab52834" providerId="ADAL" clId="{9E986D56-D63B-5040-9ACA-8F63A55E2A5B}" dt="2025-04-01T15:17:09.125" v="64" actId="1036"/>
      <pc:docMkLst>
        <pc:docMk/>
      </pc:docMkLst>
      <pc:sldChg chg="del">
        <pc:chgData name="IRENE REVIEJO GARCIA" userId="d712ca7b-52f6-4e71-bb7e-9ee33ab52834" providerId="ADAL" clId="{9E986D56-D63B-5040-9ACA-8F63A55E2A5B}" dt="2025-04-01T15:16:47.969" v="57" actId="2696"/>
        <pc:sldMkLst>
          <pc:docMk/>
          <pc:sldMk cId="4259406842" sldId="256"/>
        </pc:sldMkLst>
      </pc:sldChg>
      <pc:sldChg chg="addSp delSp modSp mod">
        <pc:chgData name="IRENE REVIEJO GARCIA" userId="d712ca7b-52f6-4e71-bb7e-9ee33ab52834" providerId="ADAL" clId="{9E986D56-D63B-5040-9ACA-8F63A55E2A5B}" dt="2025-04-01T15:17:09.125" v="64" actId="1036"/>
        <pc:sldMkLst>
          <pc:docMk/>
          <pc:sldMk cId="2299157119" sldId="257"/>
        </pc:sldMkLst>
        <pc:spChg chg="add mod">
          <ac:chgData name="IRENE REVIEJO GARCIA" userId="d712ca7b-52f6-4e71-bb7e-9ee33ab52834" providerId="ADAL" clId="{9E986D56-D63B-5040-9ACA-8F63A55E2A5B}" dt="2025-04-01T15:17:09.125" v="64" actId="1036"/>
          <ac:spMkLst>
            <pc:docMk/>
            <pc:sldMk cId="2299157119" sldId="257"/>
            <ac:spMk id="4" creationId="{D721EFFD-6F14-45F7-2675-2BBAEB66E0BD}"/>
          </ac:spMkLst>
        </pc:spChg>
        <pc:spChg chg="add mod">
          <ac:chgData name="IRENE REVIEJO GARCIA" userId="d712ca7b-52f6-4e71-bb7e-9ee33ab52834" providerId="ADAL" clId="{9E986D56-D63B-5040-9ACA-8F63A55E2A5B}" dt="2025-04-01T15:16:13.707" v="54" actId="1076"/>
          <ac:spMkLst>
            <pc:docMk/>
            <pc:sldMk cId="2299157119" sldId="257"/>
            <ac:spMk id="5" creationId="{B5105B44-997E-9B3F-5AEB-420D11C4CD6D}"/>
          </ac:spMkLst>
        </pc:spChg>
      </pc:sldChg>
      <pc:sldMasterChg chg="delSp del mod delSldLayout">
        <pc:chgData name="IRENE REVIEJO GARCIA" userId="d712ca7b-52f6-4e71-bb7e-9ee33ab52834" providerId="ADAL" clId="{9E986D56-D63B-5040-9ACA-8F63A55E2A5B}" dt="2025-04-01T15:16:47.969" v="57" actId="2696"/>
        <pc:sldMasterMkLst>
          <pc:docMk/>
          <pc:sldMasterMk cId="872527358" sldId="2147483648"/>
        </pc:sldMasterMkLst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4217118963" sldId="2147483649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3288961081" sldId="2147483650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1717254592" sldId="2147483651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2944381494" sldId="2147483652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1925667217" sldId="2147483653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3823101864" sldId="2147483654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222651215" sldId="2147483655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2990652414" sldId="2147483656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2023639932" sldId="2147483657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3484455893" sldId="2147483658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2035874130" sldId="2147483659"/>
          </pc:sldLayoutMkLst>
        </pc:sldLayoutChg>
      </pc:sldMasterChg>
      <pc:sldMasterChg chg="addSp delSp modSp mod">
        <pc:chgData name="IRENE REVIEJO GARCIA" userId="d712ca7b-52f6-4e71-bb7e-9ee33ab52834" providerId="ADAL" clId="{9E986D56-D63B-5040-9ACA-8F63A55E2A5B}" dt="2025-04-01T15:15:54.157" v="51" actId="14100"/>
        <pc:sldMasterMkLst>
          <pc:docMk/>
          <pc:sldMasterMk cId="2222852782" sldId="2147483660"/>
        </pc:sldMasterMkLst>
      </pc:sldMasterChg>
    </pc:docChg>
  </pc:docChgLst>
  <pc:docChgLst>
    <pc:chgData name="IRENE REVIEJO GARCIA" userId="d712ca7b-52f6-4e71-bb7e-9ee33ab52834" providerId="ADAL" clId="{13CF58A6-E3F6-1E49-B9B0-264468606503}"/>
    <pc:docChg chg="undo custSel modSld modMainMaster">
      <pc:chgData name="IRENE REVIEJO GARCIA" userId="d712ca7b-52f6-4e71-bb7e-9ee33ab52834" providerId="ADAL" clId="{13CF58A6-E3F6-1E49-B9B0-264468606503}" dt="2025-04-09T12:52:20.751" v="49" actId="1076"/>
      <pc:docMkLst>
        <pc:docMk/>
      </pc:docMkLst>
      <pc:sldChg chg="addSp modSp mod">
        <pc:chgData name="IRENE REVIEJO GARCIA" userId="d712ca7b-52f6-4e71-bb7e-9ee33ab52834" providerId="ADAL" clId="{13CF58A6-E3F6-1E49-B9B0-264468606503}" dt="2025-04-09T12:52:20.751" v="49" actId="1076"/>
        <pc:sldMkLst>
          <pc:docMk/>
          <pc:sldMk cId="2299157119" sldId="257"/>
        </pc:sldMkLst>
        <pc:spChg chg="add mod">
          <ac:chgData name="IRENE REVIEJO GARCIA" userId="d712ca7b-52f6-4e71-bb7e-9ee33ab52834" providerId="ADAL" clId="{13CF58A6-E3F6-1E49-B9B0-264468606503}" dt="2025-04-09T12:51:48.862" v="47" actId="1035"/>
          <ac:spMkLst>
            <pc:docMk/>
            <pc:sldMk cId="2299157119" sldId="257"/>
            <ac:spMk id="2" creationId="{55FFC461-F283-FDBF-1888-2D9A0DDA1AE6}"/>
          </ac:spMkLst>
        </pc:spChg>
        <pc:spChg chg="mod">
          <ac:chgData name="IRENE REVIEJO GARCIA" userId="d712ca7b-52f6-4e71-bb7e-9ee33ab52834" providerId="ADAL" clId="{13CF58A6-E3F6-1E49-B9B0-264468606503}" dt="2025-04-09T12:51:48.862" v="47" actId="1035"/>
          <ac:spMkLst>
            <pc:docMk/>
            <pc:sldMk cId="2299157119" sldId="257"/>
            <ac:spMk id="4" creationId="{D721EFFD-6F14-45F7-2675-2BBAEB66E0BD}"/>
          </ac:spMkLst>
        </pc:spChg>
        <pc:spChg chg="mod">
          <ac:chgData name="IRENE REVIEJO GARCIA" userId="d712ca7b-52f6-4e71-bb7e-9ee33ab52834" providerId="ADAL" clId="{13CF58A6-E3F6-1E49-B9B0-264468606503}" dt="2025-04-09T12:52:20.751" v="49" actId="1076"/>
          <ac:spMkLst>
            <pc:docMk/>
            <pc:sldMk cId="2299157119" sldId="257"/>
            <ac:spMk id="5" creationId="{B5105B44-997E-9B3F-5AEB-420D11C4CD6D}"/>
          </ac:spMkLst>
        </pc:spChg>
      </pc:sldChg>
      <pc:sldMasterChg chg="addSp delSp modSp mod">
        <pc:chgData name="IRENE REVIEJO GARCIA" userId="d712ca7b-52f6-4e71-bb7e-9ee33ab52834" providerId="ADAL" clId="{13CF58A6-E3F6-1E49-B9B0-264468606503}" dt="2025-04-07T15:17:44.928" v="4" actId="14100"/>
        <pc:sldMasterMkLst>
          <pc:docMk/>
          <pc:sldMasterMk cId="2222852782" sldId="2147483660"/>
        </pc:sldMasterMkLst>
        <pc:picChg chg="add mod">
          <ac:chgData name="IRENE REVIEJO GARCIA" userId="d712ca7b-52f6-4e71-bb7e-9ee33ab52834" providerId="ADAL" clId="{13CF58A6-E3F6-1E49-B9B0-264468606503}" dt="2025-04-07T15:17:44.928" v="4" actId="14100"/>
          <ac:picMkLst>
            <pc:docMk/>
            <pc:sldMasterMk cId="2222852782" sldId="2147483660"/>
            <ac:picMk id="8" creationId="{60BEDEDF-7540-4EDF-922D-685C9B58B46A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B9BEC-56DF-F7B5-7694-6EA28770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988CB-9649-CFB0-5207-5F430C9F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583A98-C3AF-EBCA-FBFB-0B868C22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16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7F4EC-FD1B-B91D-24E6-7C448F03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B01E0A-668E-B0B7-BC84-DE107DA32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2E5D5F-685A-8323-3564-0D457C58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93220F-76FF-39C1-A1FA-6952EAFC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21D267-573A-A7A2-2599-3E0B8CCB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47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68A794-459F-B7BE-783C-447B2CD3E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DE7663-FC0E-7AFB-0F64-41C9216B5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58367-3979-BB29-97C3-1F2CE522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72F38B-FC38-E4D3-1DE3-734705CA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DB639-E6A3-C6FB-36AC-798C7760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90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5A248-27ED-11F2-73D3-1571A90A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57ACD1-EF99-3E9E-CF1C-7A45177D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862CA-BA08-C4B6-C682-C213B704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653728-4326-A71E-BA53-D300B6C5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CFAF3-939A-1EC1-EC6E-9C868BC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788F7-AAC9-5EC1-747D-93843767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67C4E6-33D9-E89E-FBB2-5328E6110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EC1F19-B591-5634-6DE0-1B17D396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BF148-CFCA-3A43-CE74-F82E1132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FE4FF-4466-3B4F-8E4A-42CBDBF6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42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13FF1-9177-749D-7D07-CA4EE5E8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9CE72A-349D-F7AE-90D6-AEA95109D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6C697-E1FA-79BB-97F6-1778F7D0E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03EE08-87E9-DB90-F126-1FC5F457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30EC13-58CC-A81D-FAF8-94701FB5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7E3DA2-E453-AEA3-AC4A-9A5BDAA8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93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CDA83-9E5B-A0DE-5547-30AF7978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CC1050-663D-804C-A74E-E65895B04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859762-0C65-85EE-7076-CCDFEE2DC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7A46A2-41B9-DC5B-A0FF-6C8D4F2D4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D18D16-59D5-C126-3924-8051D720B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540C0D-BE5A-A5FF-04F3-FEAC044C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4706F9-DBD5-6117-D8FD-3F7C430E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29B8D0-BBE9-1570-9AA0-BB8B8844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CF6ED-C7AB-0ADF-FD8B-553490F8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21F2C9-D02B-14BD-BB4B-CABA597A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63C136-4AA6-FFA2-4411-DE530273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456044-A526-EF63-7665-DCFD7CF4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25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9C7D12-1A41-4061-9FA9-E1947DC0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662A7C-9C6D-1826-3FA9-07F1EA05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5040B8-975C-F3A7-B1C1-5DC4F49E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5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2E4E1-8B9C-20EE-F20C-22C15943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9D866-AE69-7502-D5DA-19B9C504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439037-7085-9675-DA18-803ADC367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C046A8-786C-D9A7-E91A-AA9CA3EE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3D550B-55AF-5964-DCE9-63B2AEC6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2E86E8-0DC2-5D7B-DB0B-0E9A35CE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36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0D01C-BA4C-C4AD-3448-6282CDDB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A5AAD9-E51F-7484-8A86-76C028EF0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E3F761-099C-F0C1-C2B8-0CEDAD40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63EB3F-2573-DD70-4FB7-1C464311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2FAC93-0D46-3FCA-95B7-FBE9541C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B0C2D6-A052-ADFC-9CB1-5AF6B7DC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5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F7C1B0-B8FE-5482-A56F-BE7FF0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9526BC-B7C5-A5D1-E9D3-23B5D1EF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4BA00-E730-7E0F-65AF-2B536DC8E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4FCD3-FF55-D9E5-5D8A-406A9668D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D66E8F-6529-579D-ED31-7E6A2CC3B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magen que contiene Aplicación&#10;&#10;El contenido generado por IA puede ser incorrecto.">
            <a:extLst>
              <a:ext uri="{FF2B5EF4-FFF2-40B4-BE49-F238E27FC236}">
                <a16:creationId xmlns:a16="http://schemas.microsoft.com/office/drawing/2014/main" id="{60BEDEDF-7540-4EDF-922D-685C9B58B4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721EFFD-6F14-45F7-2675-2BBAEB66E0BD}"/>
              </a:ext>
            </a:extLst>
          </p:cNvPr>
          <p:cNvSpPr txBox="1"/>
          <p:nvPr/>
        </p:nvSpPr>
        <p:spPr>
          <a:xfrm>
            <a:off x="357809" y="1979454"/>
            <a:ext cx="961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2">
                    <a:lumMod val="50000"/>
                  </a:schemeClr>
                </a:solidFill>
                <a:latin typeface="Ubuntu" panose="020B0504030602030204" pitchFamily="34" charset="0"/>
              </a:rPr>
              <a:t>TITULO DE PONENCIA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105B44-997E-9B3F-5AEB-420D11C4CD6D}"/>
              </a:ext>
            </a:extLst>
          </p:cNvPr>
          <p:cNvSpPr txBox="1"/>
          <p:nvPr/>
        </p:nvSpPr>
        <p:spPr>
          <a:xfrm>
            <a:off x="357809" y="3392003"/>
            <a:ext cx="9613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1A7DB5"/>
                </a:solidFill>
                <a:latin typeface="Ubuntu" panose="020B0504030602030204" pitchFamily="34" charset="0"/>
              </a:rPr>
              <a:t>AUTOR/ES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FFC461-F283-FDBF-1888-2D9A0DDA1AE6}"/>
              </a:ext>
            </a:extLst>
          </p:cNvPr>
          <p:cNvSpPr txBox="1"/>
          <p:nvPr/>
        </p:nvSpPr>
        <p:spPr>
          <a:xfrm>
            <a:off x="357809" y="4465999"/>
            <a:ext cx="961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1A7DB5"/>
                </a:solidFill>
                <a:latin typeface="Ubuntu" panose="020B0504030602030204" pitchFamily="34" charset="0"/>
              </a:rPr>
              <a:t>Filiación</a:t>
            </a:r>
          </a:p>
        </p:txBody>
      </p:sp>
    </p:spTree>
    <p:extLst>
      <p:ext uri="{BB962C8B-B14F-4D97-AF65-F5344CB8AC3E}">
        <p14:creationId xmlns:p14="http://schemas.microsoft.com/office/powerpoint/2010/main" val="229915711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CE94430F168479011414C72CAFC71" ma:contentTypeVersion="20" ma:contentTypeDescription="Create a new document." ma:contentTypeScope="" ma:versionID="49a4a6fbbd7ea53acae0c48d67af48f6">
  <xsd:schema xmlns:xsd="http://www.w3.org/2001/XMLSchema" xmlns:xs="http://www.w3.org/2001/XMLSchema" xmlns:p="http://schemas.microsoft.com/office/2006/metadata/properties" xmlns:ns2="b2b67c01-1d3d-40fe-811c-c9531339a22f" xmlns:ns3="ca06f759-6d45-4a98-a6ee-b78eb4a35d80" targetNamespace="http://schemas.microsoft.com/office/2006/metadata/properties" ma:root="true" ma:fieldsID="a2d6e688b8ca5581dc3142c52b00b3b1" ns2:_="" ns3:_="">
    <xsd:import namespace="b2b67c01-1d3d-40fe-811c-c9531339a22f"/>
    <xsd:import namespace="ca06f759-6d45-4a98-a6ee-b78eb4a35d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ztop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67c01-1d3d-40fe-811c-c9531339a2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ztop" ma:index="20" nillable="true" ma:displayName="Persona o grupo" ma:list="UserInfo" ma:internalName="ztop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6f759-6d45-4a98-a6ee-b78eb4a35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ff9453a-e7dd-4f33-8273-5bcdae2cb4e5}" ma:internalName="TaxCatchAll" ma:showField="CatchAllData" ma:web="ca06f759-6d45-4a98-a6ee-b78eb4a35d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b67c01-1d3d-40fe-811c-c9531339a22f">
      <Terms xmlns="http://schemas.microsoft.com/office/infopath/2007/PartnerControls"/>
    </lcf76f155ced4ddcb4097134ff3c332f>
    <TaxCatchAll xmlns="ca06f759-6d45-4a98-a6ee-b78eb4a35d80" xsi:nil="true"/>
    <ztop xmlns="b2b67c01-1d3d-40fe-811c-c9531339a22f">
      <UserInfo>
        <DisplayName/>
        <AccountId xsi:nil="true"/>
        <AccountType/>
      </UserInfo>
    </ztop>
  </documentManagement>
</p:properties>
</file>

<file path=customXml/itemProps1.xml><?xml version="1.0" encoding="utf-8"?>
<ds:datastoreItem xmlns:ds="http://schemas.openxmlformats.org/officeDocument/2006/customXml" ds:itemID="{8CECE0CC-F518-4B9C-9E4F-8656517F17CE}"/>
</file>

<file path=customXml/itemProps2.xml><?xml version="1.0" encoding="utf-8"?>
<ds:datastoreItem xmlns:ds="http://schemas.openxmlformats.org/officeDocument/2006/customXml" ds:itemID="{5018C024-8968-4894-A5A3-424DEC64D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111EC9-7307-41A6-B72D-EB371D5FFBA0}">
  <ds:schemaRefs>
    <ds:schemaRef ds:uri="http://www.w3.org/XML/1998/namespace"/>
    <ds:schemaRef ds:uri="http://schemas.microsoft.com/office/2006/documentManagement/types"/>
    <ds:schemaRef ds:uri="0b84dae5-6e9f-484b-911b-b3edb3bcf73a"/>
    <ds:schemaRef ds:uri="5368a304-d57d-4ed9-a32c-012245118636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a060e56-5e46-475d-8b74-5fb187bd2177}" enabled="0" method="" siteId="{da060e56-5e46-475d-8b74-5fb187bd21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7</Words>
  <Application>Microsoft Macintosh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Ubuntu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REVIEJO GARCIA</dc:creator>
  <cp:lastModifiedBy>IRENE REVIEJO GARCIA</cp:lastModifiedBy>
  <cp:revision>1</cp:revision>
  <dcterms:created xsi:type="dcterms:W3CDTF">2025-03-20T10:48:03Z</dcterms:created>
  <dcterms:modified xsi:type="dcterms:W3CDTF">2025-04-09T12:52:23Z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0x01010029FCE94430F168479011414C72CAFC71</vt:lpwstr>
  </property>
  <property fmtid="{D5CDD505-2E9C-101B-9397-08002B2CF9AE}" pid="3" name="MediaServiceImageTags">
    <vt:lpwstr/>
  </property>
</Properties>
</file>